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notesMasterIdLst>
    <p:notesMasterId r:id="rId19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notesMaster" Target="notesMasters/notesMaster1.xml"/><Relationship Id="rId192" Type="http://schemas.openxmlformats.org/officeDocument/2006/relationships/presProps" Target="presProps.xml"/><Relationship Id="rId193" Type="http://schemas.openxmlformats.org/officeDocument/2006/relationships/viewProps" Target="viewProps.xml"/><Relationship Id="rId194" Type="http://schemas.openxmlformats.org/officeDocument/2006/relationships/theme" Target="theme/theme1.xml"/><Relationship Id="rId19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189</Slides>
  <Notes>189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2022-04-21T03:07:35Z</dcterms:created>
  <dcterms:modified xsi:type="dcterms:W3CDTF">2022-04-21T03:07:35Z</dcterms:modified>
</cp:coreProperties>
</file>